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9" r:id="rId1"/>
  </p:sldMasterIdLst>
  <p:sldIdLst>
    <p:sldId id="256" r:id="rId2"/>
    <p:sldId id="257" r:id="rId3"/>
    <p:sldId id="258" r:id="rId4"/>
    <p:sldId id="259" r:id="rId5"/>
    <p:sldId id="260" r:id="rId6"/>
    <p:sldId id="261"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16" d="100"/>
          <a:sy n="116" d="100"/>
        </p:scale>
        <p:origin x="390"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g>
</file>

<file path=ppt/media/image2.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5/16/2021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106202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smtClean="0"/>
              <a:t>5/16/2021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smtClean="0"/>
              <a:t>‹#›</a:t>
            </a:fld>
            <a:endParaRPr lang="en-US" dirty="0"/>
          </a:p>
        </p:txBody>
      </p:sp>
    </p:spTree>
    <p:extLst>
      <p:ext uri="{BB962C8B-B14F-4D97-AF65-F5344CB8AC3E}">
        <p14:creationId xmlns:p14="http://schemas.microsoft.com/office/powerpoint/2010/main" val="25957330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5/16/2021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059248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2A54C80-263E-416B-A8E0-580EDEADCBDC}" type="datetimeFigureOut">
              <a:rPr lang="en-US" smtClean="0"/>
              <a:t>5/16/2021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19954A3-9DFD-4C44-94BA-B95130A3BA1C}" type="slidenum">
              <a:rPr lang="en-US" smtClean="0"/>
              <a:t>‹#›</a:t>
            </a:fld>
            <a:endParaRPr lang="en-US" dirty="0"/>
          </a:p>
        </p:txBody>
      </p:sp>
    </p:spTree>
    <p:extLst>
      <p:ext uri="{BB962C8B-B14F-4D97-AF65-F5344CB8AC3E}">
        <p14:creationId xmlns:p14="http://schemas.microsoft.com/office/powerpoint/2010/main" val="23811902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5/16/2021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776532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2A54C80-263E-416B-A8E0-580EDEADCBDC}" type="datetimeFigureOut">
              <a:rPr lang="en-US" smtClean="0"/>
              <a:t>5/16/2021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smtClean="0"/>
              <a:t>‹#›</a:t>
            </a:fld>
            <a:endParaRPr lang="en-US" dirty="0"/>
          </a:p>
        </p:txBody>
      </p:sp>
    </p:spTree>
    <p:extLst>
      <p:ext uri="{BB962C8B-B14F-4D97-AF65-F5344CB8AC3E}">
        <p14:creationId xmlns:p14="http://schemas.microsoft.com/office/powerpoint/2010/main" val="28705443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5/16/2021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80371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5/16/2021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655639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B61BEF0D-F0BB-DE4B-95CE-6DB70DBA9567}" type="datetimeFigureOut">
              <a:rPr lang="en-US" smtClean="0"/>
              <a:pPr/>
              <a:t>5/16/2021</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875616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42A54C80-263E-416B-A8E0-580EDEADCBDC}" type="datetimeFigureOut">
              <a:rPr lang="en-US" smtClean="0"/>
              <a:t>5/16/2021</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519954A3-9DFD-4C44-94BA-B95130A3BA1C}" type="slidenum">
              <a:rPr lang="en-US" smtClean="0"/>
              <a:t>‹#›</a:t>
            </a:fld>
            <a:endParaRPr lang="en-US" dirty="0"/>
          </a:p>
        </p:txBody>
      </p:sp>
    </p:spTree>
    <p:extLst>
      <p:ext uri="{BB962C8B-B14F-4D97-AF65-F5344CB8AC3E}">
        <p14:creationId xmlns:p14="http://schemas.microsoft.com/office/powerpoint/2010/main" val="11233680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5/16/2021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5813077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B61BEF0D-F0BB-DE4B-95CE-6DB70DBA9567}" type="datetimeFigureOut">
              <a:rPr lang="en-US" smtClean="0"/>
              <a:pPr/>
              <a:t>5/16/2021</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D57F1E4F-1CFF-5643-939E-217C01CDF565}" type="slidenum">
              <a:rPr lang="en-US" smtClean="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1897161"/>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https://drive.google.com/drive/folders/1WSKk-paMWDFqG7GDW-5Ow9TOPmgGmYXl?usp=sharing"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27F5938-649B-4E5C-843F-33520C0D4C83}"/>
              </a:ext>
            </a:extLst>
          </p:cNvPr>
          <p:cNvSpPr>
            <a:spLocks noGrp="1"/>
          </p:cNvSpPr>
          <p:nvPr>
            <p:ph type="ctrTitle"/>
          </p:nvPr>
        </p:nvSpPr>
        <p:spPr/>
        <p:txBody>
          <a:bodyPr/>
          <a:lstStyle/>
          <a:p>
            <a:pPr algn="ctr"/>
            <a:r>
              <a:rPr lang="en-IN" dirty="0"/>
              <a:t>COLLISION AVOIDANCE SYSTEM</a:t>
            </a:r>
          </a:p>
        </p:txBody>
      </p:sp>
      <p:sp>
        <p:nvSpPr>
          <p:cNvPr id="3" name="Subtitle 2">
            <a:extLst>
              <a:ext uri="{FF2B5EF4-FFF2-40B4-BE49-F238E27FC236}">
                <a16:creationId xmlns:a16="http://schemas.microsoft.com/office/drawing/2014/main" xmlns="" id="{BAB7D8D4-453F-4979-92C4-B0DB34B77A6A}"/>
              </a:ext>
            </a:extLst>
          </p:cNvPr>
          <p:cNvSpPr>
            <a:spLocks noGrp="1"/>
          </p:cNvSpPr>
          <p:nvPr>
            <p:ph type="subTitle" idx="1"/>
          </p:nvPr>
        </p:nvSpPr>
        <p:spPr>
          <a:xfrm>
            <a:off x="3388744" y="4832948"/>
            <a:ext cx="7766936" cy="1096899"/>
          </a:xfrm>
        </p:spPr>
        <p:txBody>
          <a:bodyPr/>
          <a:lstStyle/>
          <a:p>
            <a:pPr algn="r"/>
            <a:r>
              <a:rPr lang="en-IN" dirty="0"/>
              <a:t>AJAY RAJ K P</a:t>
            </a:r>
          </a:p>
          <a:p>
            <a:pPr algn="r"/>
            <a:r>
              <a:rPr lang="en-IN" dirty="0"/>
              <a:t>GOKUL S </a:t>
            </a:r>
          </a:p>
        </p:txBody>
      </p:sp>
    </p:spTree>
    <p:extLst>
      <p:ext uri="{BB962C8B-B14F-4D97-AF65-F5344CB8AC3E}">
        <p14:creationId xmlns:p14="http://schemas.microsoft.com/office/powerpoint/2010/main" val="1368500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0523CE2-C29F-44B2-B541-82344A3DBBAD}"/>
              </a:ext>
            </a:extLst>
          </p:cNvPr>
          <p:cNvSpPr>
            <a:spLocks noGrp="1"/>
          </p:cNvSpPr>
          <p:nvPr>
            <p:ph type="title"/>
          </p:nvPr>
        </p:nvSpPr>
        <p:spPr/>
        <p:txBody>
          <a:bodyPr/>
          <a:lstStyle/>
          <a:p>
            <a:r>
              <a:rPr lang="en-IN" dirty="0">
                <a:solidFill>
                  <a:schemeClr val="tx1"/>
                </a:solidFill>
              </a:rPr>
              <a:t>ALGORITHM IN BRIEF</a:t>
            </a:r>
          </a:p>
        </p:txBody>
      </p:sp>
      <p:sp>
        <p:nvSpPr>
          <p:cNvPr id="3" name="Content Placeholder 2">
            <a:extLst>
              <a:ext uri="{FF2B5EF4-FFF2-40B4-BE49-F238E27FC236}">
                <a16:creationId xmlns:a16="http://schemas.microsoft.com/office/drawing/2014/main" xmlns="" id="{E700DDA0-349C-4840-8563-E2D6FC2E6634}"/>
              </a:ext>
            </a:extLst>
          </p:cNvPr>
          <p:cNvSpPr>
            <a:spLocks noGrp="1"/>
          </p:cNvSpPr>
          <p:nvPr>
            <p:ph idx="1"/>
          </p:nvPr>
        </p:nvSpPr>
        <p:spPr/>
        <p:txBody>
          <a:bodyPr/>
          <a:lstStyle/>
          <a:p>
            <a:r>
              <a:rPr lang="en-IN" dirty="0"/>
              <a:t>It comprises of object detection with computer vision and a </a:t>
            </a:r>
            <a:r>
              <a:rPr lang="en-IN" b="1" dirty="0"/>
              <a:t>radar</a:t>
            </a:r>
            <a:r>
              <a:rPr lang="en-IN" dirty="0"/>
              <a:t> system to detect the traffic ahead of the vehicle and warn the driver on the possibility of a collision.</a:t>
            </a:r>
          </a:p>
          <a:p>
            <a:r>
              <a:rPr lang="en-IN" dirty="0"/>
              <a:t>The system uses YOLO algorithm which is an object detection pipeline based on Neural Network.</a:t>
            </a:r>
          </a:p>
          <a:p>
            <a:r>
              <a:rPr lang="en-IN" dirty="0"/>
              <a:t>The camera mounted in front of the vehicle collects the real time traffic in front of the vehicle and this data is then processed and is given to the system where </a:t>
            </a:r>
            <a:r>
              <a:rPr lang="en-US" dirty="0"/>
              <a:t>YOLO frame object detection as a regression problem to spatially separated bounding boxes and associated class probabilities</a:t>
            </a:r>
            <a:r>
              <a:rPr lang="en-IN" dirty="0"/>
              <a:t> ,</a:t>
            </a:r>
            <a:r>
              <a:rPr lang="en-US" dirty="0"/>
              <a:t> A single neural network predicts bounding boxes and class probabilities directly thus enabling us to predict if the vehicle in front is in the collision course.</a:t>
            </a:r>
          </a:p>
          <a:p>
            <a:endParaRPr lang="en-IN" dirty="0"/>
          </a:p>
        </p:txBody>
      </p:sp>
    </p:spTree>
    <p:extLst>
      <p:ext uri="{BB962C8B-B14F-4D97-AF65-F5344CB8AC3E}">
        <p14:creationId xmlns:p14="http://schemas.microsoft.com/office/powerpoint/2010/main" val="13537192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88C5B434-9356-4E18-9B8F-EB95337576B9}"/>
              </a:ext>
            </a:extLst>
          </p:cNvPr>
          <p:cNvSpPr>
            <a:spLocks noGrp="1"/>
          </p:cNvSpPr>
          <p:nvPr>
            <p:ph idx="1"/>
          </p:nvPr>
        </p:nvSpPr>
        <p:spPr>
          <a:xfrm>
            <a:off x="778029" y="2001111"/>
            <a:ext cx="8596668" cy="3880773"/>
          </a:xfrm>
        </p:spPr>
        <p:txBody>
          <a:bodyPr/>
          <a:lstStyle/>
          <a:p>
            <a:r>
              <a:rPr lang="en-IN" dirty="0"/>
              <a:t>The system also uses RADAR in order to make more accurate predictions , as during night time there is a chance of failure for visual computation.</a:t>
            </a:r>
          </a:p>
          <a:p>
            <a:r>
              <a:rPr lang="en-IN" dirty="0"/>
              <a:t>The radar detects the distance between the truck and the vehicle in front of it , Thus alerting the driver in case it leads to collision.</a:t>
            </a:r>
          </a:p>
        </p:txBody>
      </p:sp>
    </p:spTree>
    <p:extLst>
      <p:ext uri="{BB962C8B-B14F-4D97-AF65-F5344CB8AC3E}">
        <p14:creationId xmlns:p14="http://schemas.microsoft.com/office/powerpoint/2010/main" val="30144765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0F42C5A-0F8A-4E4B-AF7F-5D4D453724A2}"/>
              </a:ext>
            </a:extLst>
          </p:cNvPr>
          <p:cNvSpPr>
            <a:spLocks noGrp="1"/>
          </p:cNvSpPr>
          <p:nvPr>
            <p:ph type="title"/>
          </p:nvPr>
        </p:nvSpPr>
        <p:spPr/>
        <p:txBody>
          <a:bodyPr/>
          <a:lstStyle/>
          <a:p>
            <a:r>
              <a:rPr lang="en-IN" dirty="0"/>
              <a:t>INPUT DATA SOURCE</a:t>
            </a:r>
          </a:p>
        </p:txBody>
      </p:sp>
      <p:sp>
        <p:nvSpPr>
          <p:cNvPr id="3" name="Content Placeholder 2">
            <a:extLst>
              <a:ext uri="{FF2B5EF4-FFF2-40B4-BE49-F238E27FC236}">
                <a16:creationId xmlns:a16="http://schemas.microsoft.com/office/drawing/2014/main" xmlns="" id="{E9C20243-D252-4813-917F-BC1622FC1788}"/>
              </a:ext>
            </a:extLst>
          </p:cNvPr>
          <p:cNvSpPr>
            <a:spLocks noGrp="1"/>
          </p:cNvSpPr>
          <p:nvPr>
            <p:ph idx="1"/>
          </p:nvPr>
        </p:nvSpPr>
        <p:spPr/>
        <p:txBody>
          <a:bodyPr/>
          <a:lstStyle/>
          <a:p>
            <a:r>
              <a:rPr lang="en-IN" dirty="0">
                <a:hlinkClick r:id="rId2"/>
              </a:rPr>
              <a:t>https://drive.google.com/drive/folders/1WSKk-paMWDFqG7GDW-5Ow9TOPmgGmYXl?usp=sharing</a:t>
            </a:r>
            <a:endParaRPr lang="en-IN" dirty="0"/>
          </a:p>
          <a:p>
            <a:r>
              <a:rPr lang="en-IN" dirty="0"/>
              <a:t>Dash cam footages available publicly over the internet </a:t>
            </a:r>
          </a:p>
          <a:p>
            <a:endParaRPr lang="en-IN" dirty="0"/>
          </a:p>
        </p:txBody>
      </p:sp>
    </p:spTree>
    <p:extLst>
      <p:ext uri="{BB962C8B-B14F-4D97-AF65-F5344CB8AC3E}">
        <p14:creationId xmlns:p14="http://schemas.microsoft.com/office/powerpoint/2010/main" val="25254926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F5AFCDC-9357-4E01-99A3-E4CC166FC5A9}"/>
              </a:ext>
            </a:extLst>
          </p:cNvPr>
          <p:cNvSpPr>
            <a:spLocks noGrp="1"/>
          </p:cNvSpPr>
          <p:nvPr>
            <p:ph type="title"/>
          </p:nvPr>
        </p:nvSpPr>
        <p:spPr/>
        <p:txBody>
          <a:bodyPr/>
          <a:lstStyle/>
          <a:p>
            <a:r>
              <a:rPr lang="en-IN" dirty="0" smtClean="0"/>
              <a:t>VALIDATION INFORMATION</a:t>
            </a:r>
            <a:endParaRPr lang="en-IN" dirty="0"/>
          </a:p>
        </p:txBody>
      </p:sp>
      <p:sp>
        <p:nvSpPr>
          <p:cNvPr id="3" name="Content Placeholder 2">
            <a:extLst>
              <a:ext uri="{FF2B5EF4-FFF2-40B4-BE49-F238E27FC236}">
                <a16:creationId xmlns:a16="http://schemas.microsoft.com/office/drawing/2014/main" xmlns="" id="{30344CD2-65FE-4A0F-BAF5-DB47009B7456}"/>
              </a:ext>
            </a:extLst>
          </p:cNvPr>
          <p:cNvSpPr>
            <a:spLocks noGrp="1"/>
          </p:cNvSpPr>
          <p:nvPr>
            <p:ph idx="1"/>
          </p:nvPr>
        </p:nvSpPr>
        <p:spPr/>
        <p:txBody>
          <a:bodyPr/>
          <a:lstStyle/>
          <a:p>
            <a:r>
              <a:rPr lang="en-IN" dirty="0"/>
              <a:t>The program was tested with dashcam footages available over the internet and proved to be working.</a:t>
            </a:r>
          </a:p>
        </p:txBody>
      </p:sp>
      <p:pic>
        <p:nvPicPr>
          <p:cNvPr id="4" name="project_YOLO">
            <a:hlinkClick r:id="" action="ppaction://media"/>
            <a:extLst>
              <a:ext uri="{FF2B5EF4-FFF2-40B4-BE49-F238E27FC236}">
                <a16:creationId xmlns:a16="http://schemas.microsoft.com/office/drawing/2014/main" xmlns="" id="{1597204A-2F8B-45B5-A565-AE42AEF3614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77333" y="2805345"/>
            <a:ext cx="5911815" cy="3020626"/>
          </a:xfrm>
          <a:prstGeom prst="rect">
            <a:avLst/>
          </a:prstGeom>
        </p:spPr>
      </p:pic>
    </p:spTree>
    <p:extLst>
      <p:ext uri="{BB962C8B-B14F-4D97-AF65-F5344CB8AC3E}">
        <p14:creationId xmlns:p14="http://schemas.microsoft.com/office/powerpoint/2010/main" val="23309597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2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mute="1">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ADF3856-4076-426D-ABB8-0CB828A7F1F0}"/>
              </a:ext>
            </a:extLst>
          </p:cNvPr>
          <p:cNvSpPr>
            <a:spLocks noGrp="1"/>
          </p:cNvSpPr>
          <p:nvPr>
            <p:ph type="title"/>
          </p:nvPr>
        </p:nvSpPr>
        <p:spPr/>
        <p:txBody>
          <a:bodyPr/>
          <a:lstStyle/>
          <a:p>
            <a:r>
              <a:rPr lang="en-IN" dirty="0"/>
              <a:t>CURRENT STATUS AND NEXT STEPS</a:t>
            </a:r>
          </a:p>
        </p:txBody>
      </p:sp>
      <p:sp>
        <p:nvSpPr>
          <p:cNvPr id="3" name="Content Placeholder 2">
            <a:extLst>
              <a:ext uri="{FF2B5EF4-FFF2-40B4-BE49-F238E27FC236}">
                <a16:creationId xmlns:a16="http://schemas.microsoft.com/office/drawing/2014/main" xmlns="" id="{9E48A83C-3CA8-40A8-9C8E-C076DB750EE2}"/>
              </a:ext>
            </a:extLst>
          </p:cNvPr>
          <p:cNvSpPr>
            <a:spLocks noGrp="1"/>
          </p:cNvSpPr>
          <p:nvPr>
            <p:ph idx="1"/>
          </p:nvPr>
        </p:nvSpPr>
        <p:spPr/>
        <p:txBody>
          <a:bodyPr/>
          <a:lstStyle/>
          <a:p>
            <a:r>
              <a:rPr lang="en-IN" dirty="0"/>
              <a:t>Currently we don’t have data on radar , thus we’ve developed the model based on computer vision and we are working on improving the accuracy of the model.</a:t>
            </a:r>
          </a:p>
          <a:p>
            <a:r>
              <a:rPr lang="en-IN" dirty="0"/>
              <a:t>Since the video input required is of high quality, we are trying to scale down so that it would support lower quality inputs.</a:t>
            </a:r>
          </a:p>
          <a:p>
            <a:r>
              <a:rPr lang="en-IN" dirty="0"/>
              <a:t>Working on integrating Radar to the system to provide more accurate results in any weather.</a:t>
            </a:r>
          </a:p>
        </p:txBody>
      </p:sp>
    </p:spTree>
    <p:extLst>
      <p:ext uri="{BB962C8B-B14F-4D97-AF65-F5344CB8AC3E}">
        <p14:creationId xmlns:p14="http://schemas.microsoft.com/office/powerpoint/2010/main" val="97020226"/>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Retrospect</Template>
  <TotalTime>38</TotalTime>
  <Words>297</Words>
  <Application>Microsoft Office PowerPoint</Application>
  <PresentationFormat>Widescreen</PresentationFormat>
  <Paragraphs>18</Paragraphs>
  <Slides>6</Slides>
  <Notes>0</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vt:i4>
      </vt:variant>
    </vt:vector>
  </HeadingPairs>
  <TitlesOfParts>
    <vt:vector size="9" baseType="lpstr">
      <vt:lpstr>Calibri</vt:lpstr>
      <vt:lpstr>Calibri Light</vt:lpstr>
      <vt:lpstr>Retrospect</vt:lpstr>
      <vt:lpstr>COLLISION AVOIDANCE SYSTEM</vt:lpstr>
      <vt:lpstr>ALGORITHM IN BRIEF</vt:lpstr>
      <vt:lpstr>PowerPoint Presentation</vt:lpstr>
      <vt:lpstr>INPUT DATA SOURCE</vt:lpstr>
      <vt:lpstr>VALIDATION INFORMATION</vt:lpstr>
      <vt:lpstr>CURRENT STATUS AND NEXT STEPS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COLLISION AVOIDANCE SYSTEM</dc:title>
  <dc:creator>USER</dc:creator>
  <cp:lastModifiedBy>Microsoft account</cp:lastModifiedBy>
  <cp:revision>6</cp:revision>
  <dcterms:created xsi:type="dcterms:W3CDTF">2021-05-13T14:40:47Z</dcterms:created>
  <dcterms:modified xsi:type="dcterms:W3CDTF">2021-05-15T20:34:13Z</dcterms:modified>
</cp:coreProperties>
</file>

<file path=docProps/thumbnail.jpeg>
</file>